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38AE8-BE0D-4934-87BA-AD2A51D9B546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09BEE-A7E8-4415-84FE-ACFF7D47C5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967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09BEE-A7E8-4415-84FE-ACFF7D47C52E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336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085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788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049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701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799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707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652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130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281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692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736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E62F3-BBBE-4A4F-94EE-B94C0BD75FCD}" type="datetimeFigureOut">
              <a:rPr lang="es-CO" smtClean="0"/>
              <a:t>15/08/2012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38F2A-89DE-420D-98DF-B25EB6D0297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137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octopushcali@hot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octopushcali@hot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es-CO" dirty="0" smtClean="0"/>
              <a:t>CLUB DEPORTIVO OCTOPUSH CALI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CAMPEONATO REGIONAL 4*4</a:t>
            </a:r>
          </a:p>
          <a:p>
            <a:r>
              <a:rPr lang="es-C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INVITACION NACIONAL DOMINGO 16 SEPTIEMBRE 2012</a:t>
            </a:r>
          </a:p>
          <a:p>
            <a:endParaRPr lang="es-CO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09" y="1844824"/>
            <a:ext cx="222885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35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3933056"/>
            <a:ext cx="5486400" cy="566738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PISCINAS ALBERTO GALINDO</a:t>
            </a:r>
            <a:br>
              <a:rPr lang="es-CO" dirty="0" smtClean="0"/>
            </a:br>
            <a:r>
              <a:rPr lang="es-CO" dirty="0" smtClean="0"/>
              <a:t>CATEGORIAS: FEMENINA - MASCULINO ABIERTA (</a:t>
            </a:r>
            <a:r>
              <a:rPr lang="es-CO" dirty="0" err="1" smtClean="0"/>
              <a:t>AyB</a:t>
            </a:r>
            <a:r>
              <a:rPr lang="es-CO" dirty="0" smtClean="0"/>
              <a:t>) </a:t>
            </a:r>
            <a:endParaRPr lang="es-CO" dirty="0"/>
          </a:p>
        </p:txBody>
      </p:sp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784" y="620688"/>
            <a:ext cx="4219872" cy="3164904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63688" y="4509120"/>
            <a:ext cx="5486400" cy="804862"/>
          </a:xfrm>
        </p:spPr>
        <p:txBody>
          <a:bodyPr>
            <a:noAutofit/>
          </a:bodyPr>
          <a:lstStyle/>
          <a:p>
            <a:pPr algn="just"/>
            <a:r>
              <a:rPr lang="es-CO" dirty="0" smtClean="0"/>
              <a:t>LOS EQUIPOS </a:t>
            </a:r>
            <a:r>
              <a:rPr lang="es-CO" dirty="0" smtClean="0"/>
              <a:t>SERÁN </a:t>
            </a:r>
            <a:r>
              <a:rPr lang="es-CO" dirty="0" smtClean="0"/>
              <a:t>COMFORMADOS A SU GUSTO Y LA ORGANIZACIÓN DEL CAMPEONATO </a:t>
            </a:r>
            <a:r>
              <a:rPr lang="es-CO" dirty="0" smtClean="0"/>
              <a:t>DETERMINARÁ </a:t>
            </a:r>
            <a:r>
              <a:rPr lang="es-CO" dirty="0" smtClean="0"/>
              <a:t>EN QUE CATEGORIA SE ASIGNA EL EQUIPO DEPENDIENDO DE LOS JUGADORES QUE LO INTEGREN (Los </a:t>
            </a:r>
            <a:r>
              <a:rPr lang="es-CO" dirty="0" smtClean="0"/>
              <a:t>Elites </a:t>
            </a:r>
            <a:r>
              <a:rPr lang="es-CO" dirty="0" smtClean="0"/>
              <a:t>en la </a:t>
            </a:r>
            <a:r>
              <a:rPr lang="es-CO" dirty="0" err="1"/>
              <a:t>C</a:t>
            </a:r>
            <a:r>
              <a:rPr lang="es-CO" dirty="0" err="1" smtClean="0"/>
              <a:t>at</a:t>
            </a:r>
            <a:r>
              <a:rPr lang="es-CO" dirty="0" smtClean="0"/>
              <a:t> A y los novatos en la B) </a:t>
            </a:r>
            <a:r>
              <a:rPr lang="es-CO" cap="all" dirty="0" smtClean="0"/>
              <a:t>los equipo serán conformados </a:t>
            </a:r>
            <a:r>
              <a:rPr lang="es-CO" cap="all" dirty="0" smtClean="0"/>
              <a:t>máximo </a:t>
            </a:r>
            <a:r>
              <a:rPr lang="es-CO" cap="all" dirty="0" smtClean="0"/>
              <a:t>5 jugadores </a:t>
            </a:r>
            <a:endParaRPr lang="es-CO" cap="all" dirty="0"/>
          </a:p>
        </p:txBody>
      </p:sp>
    </p:spTree>
    <p:extLst>
      <p:ext uri="{BB962C8B-B14F-4D97-AF65-F5344CB8AC3E}">
        <p14:creationId xmlns:p14="http://schemas.microsoft.com/office/powerpoint/2010/main" val="103180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INSCRIPCIONES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400" dirty="0" smtClean="0"/>
              <a:t>La inscripción al campeonato tiene un costo de 15.000 pesos/persona (75.000/Equipo), plazo 5 De septiembre después de esta fecha el costo será 20.000 pesos/persona.</a:t>
            </a:r>
          </a:p>
          <a:p>
            <a:r>
              <a:rPr lang="es-CO" sz="2400" dirty="0" smtClean="0"/>
              <a:t>Consignar en la </a:t>
            </a:r>
            <a:r>
              <a:rPr lang="es-CO" sz="2400" dirty="0" smtClean="0"/>
              <a:t>cuenta de ahorros 813-670846-26 a nombre de Jhon Edward </a:t>
            </a:r>
            <a:r>
              <a:rPr lang="es-CO" sz="2400" dirty="0" err="1" smtClean="0"/>
              <a:t>Gonzalez</a:t>
            </a:r>
            <a:r>
              <a:rPr lang="es-CO" sz="2400" dirty="0" smtClean="0"/>
              <a:t> de </a:t>
            </a:r>
            <a:r>
              <a:rPr lang="es-CO" sz="2400" dirty="0" smtClean="0"/>
              <a:t>Bancolombia o Entregar a Sandra Patricia Cifuentes ó </a:t>
            </a:r>
            <a:r>
              <a:rPr lang="es-CO" sz="2400" dirty="0"/>
              <a:t>J</a:t>
            </a:r>
            <a:r>
              <a:rPr lang="es-CO" sz="2400" dirty="0" smtClean="0"/>
              <a:t>hon </a:t>
            </a:r>
            <a:r>
              <a:rPr lang="es-CO" sz="2400" dirty="0"/>
              <a:t>E</a:t>
            </a:r>
            <a:r>
              <a:rPr lang="es-CO" sz="2400" dirty="0" smtClean="0"/>
              <a:t>dward González</a:t>
            </a:r>
            <a:r>
              <a:rPr lang="es-CO" sz="2400" dirty="0" smtClean="0"/>
              <a:t>, personalmente </a:t>
            </a:r>
            <a:r>
              <a:rPr lang="es-CO" sz="2400" dirty="0" smtClean="0"/>
              <a:t>solicitar su recibo de pago, </a:t>
            </a:r>
            <a:r>
              <a:rPr lang="es-CO" sz="2400" dirty="0"/>
              <a:t>e</a:t>
            </a:r>
            <a:r>
              <a:rPr lang="es-CO" sz="2400" dirty="0" smtClean="0"/>
              <a:t>ntregar el dinero completo por equipos. </a:t>
            </a:r>
          </a:p>
          <a:p>
            <a:r>
              <a:rPr lang="es-CO" sz="2400" dirty="0" smtClean="0"/>
              <a:t>Enviar el formato de inscripción con la copia de la consignación o recibo al correo </a:t>
            </a:r>
            <a:r>
              <a:rPr lang="es-CO" sz="2400" dirty="0" smtClean="0">
                <a:hlinkClick r:id="rId3"/>
              </a:rPr>
              <a:t>octopushcali@hotmail.com</a:t>
            </a:r>
            <a:endParaRPr lang="es-CO" sz="2400" dirty="0" smtClean="0"/>
          </a:p>
        </p:txBody>
      </p:sp>
    </p:spTree>
    <p:extLst>
      <p:ext uri="{BB962C8B-B14F-4D97-AF65-F5344CB8AC3E}">
        <p14:creationId xmlns:p14="http://schemas.microsoft.com/office/powerpoint/2010/main" val="393115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REGLAMENTO DEL CAMPEONATO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O" sz="2400" dirty="0" smtClean="0"/>
              <a:t>El campeonato estará regido bajo el reglamento internacional de </a:t>
            </a:r>
            <a:r>
              <a:rPr lang="es-CO" sz="2400" dirty="0"/>
              <a:t>H</a:t>
            </a:r>
            <a:r>
              <a:rPr lang="es-CO" sz="2400" dirty="0" smtClean="0"/>
              <a:t>ockey subacuático con su variación de modalidad 4*4 </a:t>
            </a:r>
          </a:p>
          <a:p>
            <a:pPr algn="just"/>
            <a:r>
              <a:rPr lang="es-CO" sz="2400" dirty="0" smtClean="0"/>
              <a:t>Cada equipo deberá aportar dos jueces sin </a:t>
            </a:r>
            <a:r>
              <a:rPr lang="es-CO" sz="2400" smtClean="0"/>
              <a:t>importar </a:t>
            </a:r>
            <a:r>
              <a:rPr lang="es-CO" sz="2400" smtClean="0"/>
              <a:t>su </a:t>
            </a:r>
            <a:r>
              <a:rPr lang="es-CO" sz="2400" dirty="0" smtClean="0"/>
              <a:t>experiencia, estarán acompañados de un juez con </a:t>
            </a:r>
            <a:r>
              <a:rPr lang="es-CO" sz="2400" dirty="0" smtClean="0"/>
              <a:t>más </a:t>
            </a:r>
            <a:r>
              <a:rPr lang="es-CO" sz="2400" dirty="0" smtClean="0"/>
              <a:t>experiencia. </a:t>
            </a:r>
          </a:p>
          <a:p>
            <a:pPr algn="just"/>
            <a:r>
              <a:rPr lang="es-CO" sz="2400" dirty="0" smtClean="0"/>
              <a:t>Cada jugador deberá portar su equipo básico y reglamentario.</a:t>
            </a:r>
          </a:p>
          <a:p>
            <a:pPr algn="just"/>
            <a:r>
              <a:rPr lang="es-CO" sz="2400" dirty="0" smtClean="0"/>
              <a:t>Los equipos deberán presentarse en la piscina a la hora establecida del campeonato y hasta finalizar </a:t>
            </a:r>
          </a:p>
          <a:p>
            <a:pPr algn="just"/>
            <a:r>
              <a:rPr lang="es-CO" sz="2400" dirty="0" smtClean="0"/>
              <a:t>El </a:t>
            </a:r>
            <a:r>
              <a:rPr lang="es-CO" sz="2400" dirty="0" smtClean="0"/>
              <a:t>comportamiento, </a:t>
            </a:r>
            <a:r>
              <a:rPr lang="es-CO" sz="2400" dirty="0" smtClean="0"/>
              <a:t>la disciplina y el respeto con los jueces y compañeros será la principal característica de este campeonato y su incumplimiento será sancionado por los miembros de la comisión técnica del valle y su cuerpo de jueces. </a:t>
            </a:r>
          </a:p>
        </p:txBody>
      </p:sp>
    </p:spTree>
    <p:extLst>
      <p:ext uri="{BB962C8B-B14F-4D97-AF65-F5344CB8AC3E}">
        <p14:creationId xmlns:p14="http://schemas.microsoft.com/office/powerpoint/2010/main" val="210448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mtClean="0"/>
              <a:t>ESPERAMOS SU PARTICIPACION</a:t>
            </a:r>
            <a:endParaRPr lang="es-CO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80928"/>
            <a:ext cx="4454624" cy="3340968"/>
          </a:xfrm>
        </p:spPr>
      </p:pic>
    </p:spTree>
    <p:extLst>
      <p:ext uri="{BB962C8B-B14F-4D97-AF65-F5344CB8AC3E}">
        <p14:creationId xmlns:p14="http://schemas.microsoft.com/office/powerpoint/2010/main" val="2551796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CONTACTOS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smtClean="0"/>
              <a:t>JHON EDWARD GONZALEZ		313 697 12 14  </a:t>
            </a:r>
          </a:p>
          <a:p>
            <a:r>
              <a:rPr lang="es-CO" sz="2800" dirty="0" smtClean="0"/>
              <a:t>SANDRA PATRICIA CIFUENTES	321 741 51 43</a:t>
            </a:r>
          </a:p>
          <a:p>
            <a:r>
              <a:rPr lang="es-CO" sz="2800" dirty="0" smtClean="0"/>
              <a:t>JOSE ANTONIO TORRES		313 714 90 43</a:t>
            </a:r>
          </a:p>
          <a:p>
            <a:r>
              <a:rPr lang="es-CO" sz="2800" dirty="0" smtClean="0"/>
              <a:t>JORGE MARIO MURILLO		314 714 11 70</a:t>
            </a:r>
          </a:p>
          <a:p>
            <a:r>
              <a:rPr lang="es-CO" sz="2800" dirty="0" smtClean="0"/>
              <a:t>STEVEN GARCIA	 			312 869 17 29</a:t>
            </a:r>
          </a:p>
          <a:p>
            <a:r>
              <a:rPr lang="es-CO" sz="2800" dirty="0" smtClean="0"/>
              <a:t>MELISSA COLLAZOS 			317 500 16 31</a:t>
            </a:r>
          </a:p>
          <a:p>
            <a:r>
              <a:rPr lang="es-CO" sz="2800" dirty="0" smtClean="0"/>
              <a:t>CORREO </a:t>
            </a:r>
            <a:r>
              <a:rPr lang="es-CO" sz="2800" smtClean="0"/>
              <a:t>	                     </a:t>
            </a:r>
            <a:r>
              <a:rPr lang="es-CO" sz="2800" smtClean="0">
                <a:hlinkClick r:id="rId2"/>
              </a:rPr>
              <a:t>octopushcali@hotmail.com</a:t>
            </a:r>
            <a:r>
              <a:rPr lang="es-CO" sz="2800" smtClean="0"/>
              <a:t>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4404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261</Words>
  <Application>Microsoft Office PowerPoint</Application>
  <PresentationFormat>Presentación en pantalla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CLUB DEPORTIVO OCTOPUSH CALI</vt:lpstr>
      <vt:lpstr> PISCINAS ALBERTO GALINDO CATEGORIAS: FEMENINA - MASCULINO ABIERTA (AyB) </vt:lpstr>
      <vt:lpstr>INSCRIPCIONES</vt:lpstr>
      <vt:lpstr>REGLAMENTO DEL CAMPEONATO</vt:lpstr>
      <vt:lpstr>ESPERAMOS SU PARTICIPACION</vt:lpstr>
      <vt:lpstr>CONTACTOS</vt:lpstr>
    </vt:vector>
  </TitlesOfParts>
  <Company>POINTPC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DEPORTIVO OCTOPUSH CALI</dc:title>
  <dc:creator>USER</dc:creator>
  <cp:lastModifiedBy>USER</cp:lastModifiedBy>
  <cp:revision>11</cp:revision>
  <dcterms:created xsi:type="dcterms:W3CDTF">2012-08-14T00:36:40Z</dcterms:created>
  <dcterms:modified xsi:type="dcterms:W3CDTF">2012-08-15T16:14:23Z</dcterms:modified>
</cp:coreProperties>
</file>